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id" ContentType="audio/mi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4" r:id="rId3"/>
    <p:sldId id="260" r:id="rId4"/>
    <p:sldId id="259" r:id="rId5"/>
    <p:sldId id="262" r:id="rId6"/>
    <p:sldId id="265" r:id="rId7"/>
    <p:sldId id="266" r:id="rId8"/>
    <p:sldId id="267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09.06.2016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09.06.2016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09.06.2016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09.06.2016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09.06.2016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09.06.2016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09.06.2016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09.06.2016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09.06.2016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09.06.2016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09.06.2016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0D9DB2F-7F9D-4C20-A70B-4E25769ED2AD}" type="datetimeFigureOut">
              <a:rPr lang="ru-RU" smtClean="0"/>
              <a:t>09.06.2016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1.mid"/><Relationship Id="rId7" Type="http://schemas.openxmlformats.org/officeDocument/2006/relationships/image" Target="../media/image3.png"/><Relationship Id="rId2" Type="http://schemas.microsoft.com/office/2007/relationships/media" Target="../media/media1.mid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10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Relationship Id="rId6" Type="http://schemas.openxmlformats.org/officeDocument/2006/relationships/image" Target="../media/image9.jpe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.png"/><Relationship Id="rId7" Type="http://schemas.openxmlformats.org/officeDocument/2006/relationships/image" Target="../media/image1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image" Target="../media/image13.jpeg"/><Relationship Id="rId5" Type="http://schemas.openxmlformats.org/officeDocument/2006/relationships/image" Target="../media/image3.png"/><Relationship Id="rId10" Type="http://schemas.openxmlformats.org/officeDocument/2006/relationships/image" Target="../media/image17.jpeg"/><Relationship Id="rId4" Type="http://schemas.openxmlformats.org/officeDocument/2006/relationships/image" Target="../media/image2.png"/><Relationship Id="rId9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одзаголовок 10"/>
          <p:cNvSpPr>
            <a:spLocks noGrp="1"/>
          </p:cNvSpPr>
          <p:nvPr>
            <p:ph type="subTitle" idx="1"/>
          </p:nvPr>
        </p:nvSpPr>
        <p:spPr>
          <a:xfrm>
            <a:off x="1473794" y="1561477"/>
            <a:ext cx="7130653" cy="1435476"/>
          </a:xfrm>
        </p:spPr>
        <p:txBody>
          <a:bodyPr>
            <a:normAutofit fontScale="92500"/>
          </a:bodyPr>
          <a:lstStyle/>
          <a:p>
            <a:pPr algn="ctr"/>
            <a:r>
              <a:rPr lang="uk-UA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Вихователь групи продовженого дня</a:t>
            </a:r>
          </a:p>
          <a:p>
            <a:pPr algn="ctr"/>
            <a:r>
              <a:rPr lang="uk-UA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Лісна Анна Леонідівна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ctrTitle"/>
          </p:nvPr>
        </p:nvSpPr>
        <p:spPr>
          <a:xfrm>
            <a:off x="1835697" y="126422"/>
            <a:ext cx="7128792" cy="1318365"/>
          </a:xfrm>
        </p:spPr>
        <p:txBody>
          <a:bodyPr/>
          <a:lstStyle/>
          <a:p>
            <a:pPr marL="182880" indent="0" algn="ctr">
              <a:buNone/>
            </a:pPr>
            <a:r>
              <a:rPr lang="uk-UA" sz="3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Солоницівський</a:t>
            </a:r>
            <a:r>
              <a:rPr lang="uk-UA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  колегіум </a:t>
            </a:r>
            <a:endParaRPr lang="ru-RU" sz="3600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-9475" y="0"/>
            <a:ext cx="1438225" cy="6858000"/>
            <a:chOff x="-9475" y="0"/>
            <a:chExt cx="1438225" cy="6858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124971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2492896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17032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27685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60" y="27500"/>
            <a:ext cx="1680267" cy="15339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DFCF8"/>
              </a:clrFrom>
              <a:clrTo>
                <a:srgbClr val="FDFC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17" y="5121625"/>
            <a:ext cx="1747465" cy="17544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gimn_ychitelyam.mid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50217" y="215611"/>
            <a:ext cx="609600" cy="6096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2660916"/>
            <a:ext cx="3080940" cy="40804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90044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853"/>
    </mc:Choice>
    <mc:Fallback xmlns="">
      <p:transition spd="slow" advTm="158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8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1" grpId="0" uiExpand="1" build="p"/>
      <p:bldP spid="10" grpId="0"/>
    </p:bldLst>
  </p:timing>
  <p:extLst mod="1">
    <p:ext uri="{E180D4A7-C9FB-4DFB-919C-405C955672EB}">
      <p14:showEvtLst xmlns:p14="http://schemas.microsoft.com/office/powerpoint/2010/main">
        <p14:playEvt time="0" objId="1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3827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0"/>
            <a:ext cx="1676400" cy="153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0" y="5085093"/>
            <a:ext cx="1749425" cy="175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981241" y="196494"/>
            <a:ext cx="6830144" cy="4736818"/>
          </a:xfrm>
        </p:spPr>
        <p:txBody>
          <a:bodyPr/>
          <a:lstStyle/>
          <a:p>
            <a:pPr marL="182880" indent="0">
              <a:buNone/>
            </a:pPr>
            <a:r>
              <a:rPr lang="uk-UA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Тема, над якою  працюю:</a:t>
            </a:r>
            <a:br>
              <a:rPr lang="uk-UA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ru-RU" sz="2800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</a:t>
            </a:r>
            <a:r>
              <a:rPr lang="ru-RU" sz="3200" dirty="0" err="1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Екологічне</a:t>
            </a:r>
            <a:r>
              <a:rPr lang="ru-RU" sz="3200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200" dirty="0" err="1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виховання</a:t>
            </a:r>
            <a:r>
              <a:rPr lang="ru-RU" sz="3200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200" dirty="0" err="1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молодших</a:t>
            </a:r>
            <a:r>
              <a:rPr lang="ru-RU" sz="3200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200" dirty="0" err="1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школярів</a:t>
            </a:r>
            <a:r>
              <a:rPr lang="ru-RU" sz="2800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»</a:t>
            </a:r>
            <a:r>
              <a:rPr lang="ru-RU" sz="2800" dirty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2800" dirty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uk-UA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uk-UA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endParaRPr lang="ru-RU" sz="28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835696" y="1412776"/>
            <a:ext cx="6789138" cy="1152127"/>
          </a:xfrm>
        </p:spPr>
        <p:txBody>
          <a:bodyPr>
            <a:noAutofit/>
          </a:bodyPr>
          <a:lstStyle/>
          <a:p>
            <a:endParaRPr lang="ru-RU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ru-RU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Життєве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кредо: </a:t>
            </a:r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</a:rPr>
              <a:t>"</a:t>
            </a:r>
            <a:r>
              <a:rPr lang="ru-RU" sz="3200" b="1" i="1" dirty="0" err="1">
                <a:solidFill>
                  <a:schemeClr val="accent6">
                    <a:lumMod val="50000"/>
                  </a:schemeClr>
                </a:solidFill>
              </a:rPr>
              <a:t>Цінуй</a:t>
            </a:r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</a:rPr>
              <a:t> те, </a:t>
            </a:r>
            <a:r>
              <a:rPr lang="ru-RU" sz="3200" b="1" i="1" dirty="0" err="1">
                <a:solidFill>
                  <a:schemeClr val="accent6">
                    <a:lumMod val="50000"/>
                  </a:schemeClr>
                </a:solidFill>
              </a:rPr>
              <a:t>що</a:t>
            </a:r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3200" b="1" i="1" dirty="0" err="1">
                <a:solidFill>
                  <a:schemeClr val="accent6">
                    <a:lumMod val="50000"/>
                  </a:schemeClr>
                </a:solidFill>
              </a:rPr>
              <a:t>маєш</a:t>
            </a:r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</a:rPr>
              <a:t>, але не </a:t>
            </a:r>
            <a:r>
              <a:rPr lang="ru-RU" sz="3200" b="1" i="1" dirty="0" err="1">
                <a:solidFill>
                  <a:schemeClr val="accent6">
                    <a:lumMod val="50000"/>
                  </a:schemeClr>
                </a:solidFill>
              </a:rPr>
              <a:t>зупиняйся</a:t>
            </a:r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</a:rPr>
              <a:t> на </a:t>
            </a:r>
            <a:r>
              <a:rPr lang="ru-RU" sz="3200" b="1" i="1" dirty="0" err="1">
                <a:solidFill>
                  <a:schemeClr val="accent6">
                    <a:lumMod val="50000"/>
                  </a:schemeClr>
                </a:solidFill>
              </a:rPr>
              <a:t>досягнутому</a:t>
            </a:r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</a:rPr>
              <a:t>!"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Педагогічне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кредо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: </a:t>
            </a:r>
            <a:r>
              <a:rPr lang="ru-RU" sz="3200" i="1" dirty="0" smtClean="0">
                <a:solidFill>
                  <a:schemeClr val="accent6">
                    <a:lumMod val="50000"/>
                  </a:schemeClr>
                </a:solidFill>
              </a:rPr>
              <a:t>"</a:t>
            </a:r>
            <a:r>
              <a:rPr lang="ru-RU" sz="3200" i="1" dirty="0" err="1">
                <a:solidFill>
                  <a:schemeClr val="accent6">
                    <a:lumMod val="50000"/>
                  </a:schemeClr>
                </a:solidFill>
              </a:rPr>
              <a:t>Навчити</a:t>
            </a:r>
            <a:r>
              <a:rPr lang="ru-RU" sz="3200" i="1" dirty="0">
                <a:solidFill>
                  <a:schemeClr val="accent6">
                    <a:lumMod val="50000"/>
                  </a:schemeClr>
                </a:solidFill>
              </a:rPr>
              <a:t> та </a:t>
            </a:r>
            <a:r>
              <a:rPr lang="ru-RU" sz="3200" i="1" dirty="0" err="1">
                <a:solidFill>
                  <a:schemeClr val="accent6">
                    <a:lumMod val="50000"/>
                  </a:schemeClr>
                </a:solidFill>
              </a:rPr>
              <a:t>виховувати</a:t>
            </a:r>
            <a:r>
              <a:rPr lang="ru-RU" sz="3200" i="1" dirty="0">
                <a:solidFill>
                  <a:schemeClr val="accent6">
                    <a:lumMod val="50000"/>
                  </a:schemeClr>
                </a:solidFill>
              </a:rPr>
              <a:t> так, </a:t>
            </a:r>
            <a:r>
              <a:rPr lang="ru-RU" sz="3200" i="1" dirty="0" err="1">
                <a:solidFill>
                  <a:schemeClr val="accent6">
                    <a:lumMod val="50000"/>
                  </a:schemeClr>
                </a:solidFill>
              </a:rPr>
              <a:t>щоб</a:t>
            </a:r>
            <a:r>
              <a:rPr lang="ru-RU" sz="3200" i="1" dirty="0">
                <a:solidFill>
                  <a:schemeClr val="accent6">
                    <a:lumMod val="50000"/>
                  </a:schemeClr>
                </a:solidFill>
              </a:rPr>
              <a:t> у кожному </a:t>
            </a:r>
            <a:r>
              <a:rPr lang="ru-RU" sz="3200" i="1" dirty="0" err="1">
                <a:solidFill>
                  <a:schemeClr val="accent6">
                    <a:lumMod val="50000"/>
                  </a:schemeClr>
                </a:solidFill>
              </a:rPr>
              <a:t>дитячому</a:t>
            </a:r>
            <a:r>
              <a:rPr lang="ru-RU" sz="32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3200" i="1" dirty="0" err="1">
                <a:solidFill>
                  <a:schemeClr val="accent6">
                    <a:lumMod val="50000"/>
                  </a:schemeClr>
                </a:solidFill>
              </a:rPr>
              <a:t>серці</a:t>
            </a:r>
            <a:r>
              <a:rPr lang="ru-RU" sz="32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3200" i="1" dirty="0" err="1">
                <a:solidFill>
                  <a:schemeClr val="accent6">
                    <a:lumMod val="50000"/>
                  </a:schemeClr>
                </a:solidFill>
              </a:rPr>
              <a:t>запалити</a:t>
            </a:r>
            <a:r>
              <a:rPr lang="ru-RU" sz="32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3200" i="1" dirty="0" err="1">
                <a:solidFill>
                  <a:schemeClr val="accent6">
                    <a:lumMod val="50000"/>
                  </a:schemeClr>
                </a:solidFill>
              </a:rPr>
              <a:t>вогник</a:t>
            </a:r>
            <a:r>
              <a:rPr lang="ru-RU" sz="32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3200" i="1" dirty="0" err="1">
                <a:solidFill>
                  <a:schemeClr val="accent6">
                    <a:lumMod val="50000"/>
                  </a:schemeClr>
                </a:solidFill>
              </a:rPr>
              <a:t>пізнання</a:t>
            </a:r>
            <a:r>
              <a:rPr lang="ru-RU" sz="3200" i="1" dirty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sz="3200" i="1" dirty="0" err="1">
                <a:solidFill>
                  <a:schemeClr val="accent6">
                    <a:lumMod val="50000"/>
                  </a:schemeClr>
                </a:solidFill>
              </a:rPr>
              <a:t>мислення</a:t>
            </a:r>
            <a:r>
              <a:rPr lang="ru-RU" sz="3200" i="1" dirty="0">
                <a:solidFill>
                  <a:schemeClr val="accent6">
                    <a:lumMod val="50000"/>
                  </a:schemeClr>
                </a:solidFill>
              </a:rPr>
              <a:t>, добра."</a:t>
            </a:r>
            <a:endParaRPr lang="ru-RU" sz="3200" b="1" dirty="0">
              <a:ln w="1905"/>
              <a:solidFill>
                <a:schemeClr val="accent6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252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340"/>
    </mc:Choice>
    <mc:Fallback xmlns="">
      <p:transition spd="slow" advTm="203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ctrTitle" idx="4294967295"/>
          </p:nvPr>
        </p:nvSpPr>
        <p:spPr>
          <a:xfrm>
            <a:off x="2628900" y="333375"/>
            <a:ext cx="6119564" cy="915988"/>
          </a:xfrm>
        </p:spPr>
        <p:txBody>
          <a:bodyPr/>
          <a:lstStyle/>
          <a:p>
            <a:pPr marL="0" indent="0" algn="ctr">
              <a:buNone/>
            </a:pPr>
            <a:r>
              <a:rPr lang="uk-UA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Загальні   відомості</a:t>
            </a:r>
            <a:endParaRPr lang="ru-RU" sz="3600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-9475" y="0"/>
            <a:ext cx="1438225" cy="6858000"/>
            <a:chOff x="-9475" y="0"/>
            <a:chExt cx="1438225" cy="6858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124971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2492896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17032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27685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898" y="85398"/>
            <a:ext cx="1680267" cy="15339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CF8"/>
              </a:clrFrom>
              <a:clrTo>
                <a:srgbClr val="FDFC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103587"/>
            <a:ext cx="1747465" cy="17544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8775876"/>
              </p:ext>
            </p:extLst>
          </p:nvPr>
        </p:nvGraphicFramePr>
        <p:xfrm>
          <a:off x="1835696" y="980727"/>
          <a:ext cx="7128792" cy="5481073"/>
        </p:xfrm>
        <a:graphic>
          <a:graphicData uri="http://schemas.openxmlformats.org/drawingml/2006/table">
            <a:tbl>
              <a:tblPr firstRow="1" firstCol="1" bandRow="1"/>
              <a:tblGrid>
                <a:gridCol w="3035707"/>
                <a:gridCol w="4093085"/>
              </a:tblGrid>
              <a:tr h="7513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Прізвище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Ім’я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батькові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45" marR="529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Лісна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Анна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Леонідівна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45" marR="529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4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Дата народження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45" marR="529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25.08.1986р.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45" marR="529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27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Освіта що закінчили,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 диплома,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дата видачі,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спеціальність за дипломом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45" marR="529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1)Українська інженерно-педагогічна академія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 № 34944376 від 30 червня 2008 р. «Професійне навчання. Технологія і обладнання автоматизованого виробництва в машинобудуванні та приладобудуванні» та здобула кваліфікацію інженера-механіка, викладача в галузі машинобудування.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2)Харківський національний педагогічний університет імені Г.С. Сковороди С15 № 087823 від 30 червня 2015р. «Початкова освіта» та здобула кваліфікацію організатора початкової освіти, вчителя початкової школи.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45" marR="529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23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Загальний виробничий стаж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Педагогічний стаж станом на 01.09.2016р.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Педагогічний стаж роботи в даній освітній установі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45" marR="529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11років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років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років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45" marR="529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02828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588"/>
    </mc:Choice>
    <mc:Fallback xmlns="">
      <p:transition spd="slow" advTm="155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-9475" y="0"/>
            <a:ext cx="1438225" cy="6858000"/>
            <a:chOff x="-9475" y="0"/>
            <a:chExt cx="1438225" cy="6858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124971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2492896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17032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27685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18" y="0"/>
            <a:ext cx="1680267" cy="15339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CF8"/>
              </a:clrFrom>
              <a:clrTo>
                <a:srgbClr val="FDFC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17" y="5121625"/>
            <a:ext cx="1747465" cy="17544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763688" y="116632"/>
            <a:ext cx="6512511" cy="1168474"/>
          </a:xfrm>
        </p:spPr>
        <p:txBody>
          <a:bodyPr/>
          <a:lstStyle/>
          <a:p>
            <a:pPr marL="0" indent="0">
              <a:buNone/>
            </a:pPr>
            <a:r>
              <a:rPr lang="uk-UA" sz="3600" b="0" dirty="0" smtClean="0">
                <a:solidFill>
                  <a:schemeClr val="accent4">
                    <a:lumMod val="75000"/>
                  </a:schemeClr>
                </a:solidFill>
              </a:rPr>
              <a:t>Виховний захід на тему: </a:t>
            </a:r>
            <a:r>
              <a:rPr lang="uk-UA" sz="3600" b="0" dirty="0" smtClean="0">
                <a:solidFill>
                  <a:schemeClr val="accent4">
                    <a:lumMod val="75000"/>
                  </a:schemeClr>
                </a:solidFill>
              </a:rPr>
              <a:t>«Твої таланти, Україно!</a:t>
            </a:r>
            <a:r>
              <a:rPr lang="uk-UA" sz="3600" b="0" dirty="0" smtClean="0">
                <a:solidFill>
                  <a:schemeClr val="accent4">
                    <a:lumMod val="75000"/>
                  </a:schemeClr>
                </a:solidFill>
              </a:rPr>
              <a:t>»</a:t>
            </a:r>
            <a:endParaRPr lang="ru-RU" sz="3600" b="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1115">
            <a:off x="1895696" y="1290640"/>
            <a:ext cx="3131840" cy="234888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6363">
            <a:off x="5792084" y="1224229"/>
            <a:ext cx="3213137" cy="240985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00137">
            <a:off x="5674148" y="4110488"/>
            <a:ext cx="3233745" cy="242530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69643">
            <a:off x="1960631" y="4141548"/>
            <a:ext cx="3146873" cy="236015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96402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12"/>
    </mc:Choice>
    <mc:Fallback xmlns="">
      <p:transition spd="slow" advTm="114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75199"/>
            <a:ext cx="6748136" cy="977538"/>
          </a:xfrm>
        </p:spPr>
        <p:txBody>
          <a:bodyPr/>
          <a:lstStyle/>
          <a:p>
            <a:pPr marL="182880" indent="0" algn="ctr">
              <a:buNone/>
            </a:pPr>
            <a:r>
              <a:rPr lang="uk-UA" dirty="0" smtClean="0">
                <a:solidFill>
                  <a:schemeClr val="accent4">
                    <a:lumMod val="50000"/>
                  </a:schemeClr>
                </a:solidFill>
              </a:rPr>
              <a:t>Літній табір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-9475" y="0"/>
            <a:ext cx="1438225" cy="6858000"/>
            <a:chOff x="-9475" y="0"/>
            <a:chExt cx="1438225" cy="6858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124971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2492896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17032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27685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18" y="0"/>
            <a:ext cx="1680267" cy="15339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CF8"/>
              </a:clrFrom>
              <a:clrTo>
                <a:srgbClr val="FDFC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17" y="5121625"/>
            <a:ext cx="1747465" cy="17544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5295" y="952084"/>
            <a:ext cx="2258705" cy="279462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110" y="864372"/>
            <a:ext cx="2295613" cy="324035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258" y="4959504"/>
            <a:ext cx="3368911" cy="189501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610" y="1786532"/>
            <a:ext cx="1784797" cy="317297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83073">
            <a:off x="2095816" y="3663557"/>
            <a:ext cx="2304255" cy="3044958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 rot="20755717">
            <a:off x="1806427" y="3608472"/>
            <a:ext cx="4572000" cy="78765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b="1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7030A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«Екскурсія до дитячої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b="1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7030A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залізної дороги»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379344">
            <a:off x="4527033" y="1853881"/>
            <a:ext cx="2358262" cy="787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b="1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7030A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«Екскурсія до дитячої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b="1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7030A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залізної дороги»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706008" y="4883024"/>
            <a:ext cx="4572000" cy="78765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b="1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7030A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Екскурсія на 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b="1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7030A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uk-UA" b="1" dirty="0" err="1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7030A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Горку</a:t>
            </a:r>
            <a:r>
              <a:rPr lang="uk-UA" b="1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7030A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Конєва»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231110" y="2561813"/>
            <a:ext cx="2105513" cy="7745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b="1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7030A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Відкриття літнього </a:t>
            </a:r>
            <a:endParaRPr lang="uk-UA" b="1" dirty="0" smtClean="0">
              <a:ln w="9525" cap="flat" cmpd="sng" algn="ctr">
                <a:solidFill>
                  <a:srgbClr val="FFFFFF"/>
                </a:solidFill>
                <a:prstDash val="solid"/>
                <a:round/>
              </a:ln>
              <a:solidFill>
                <a:srgbClr val="7030A0"/>
              </a:solidFill>
              <a:effectLst>
                <a:outerShdw blurRad="12700" dist="38100" dir="2700000" algn="tl">
                  <a:schemeClr val="accent5">
                    <a:lumMod val="60000"/>
                    <a:lumOff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b="1" dirty="0" smtClean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7030A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табору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868566" y="899288"/>
            <a:ext cx="2105513" cy="7745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b="1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7030A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Відкриття літнього </a:t>
            </a:r>
            <a:endParaRPr lang="uk-UA" b="1" dirty="0" smtClean="0">
              <a:ln w="9525" cap="flat" cmpd="sng" algn="ctr">
                <a:solidFill>
                  <a:srgbClr val="FFFFFF"/>
                </a:solidFill>
                <a:prstDash val="solid"/>
                <a:round/>
              </a:ln>
              <a:solidFill>
                <a:srgbClr val="7030A0"/>
              </a:solidFill>
              <a:effectLst>
                <a:outerShdw blurRad="12700" dist="38100" dir="2700000" algn="tl">
                  <a:schemeClr val="accent5">
                    <a:lumMod val="60000"/>
                    <a:lumOff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b="1" dirty="0" smtClean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7030A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табору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0441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28"/>
    </mc:Choice>
    <mc:Fallback xmlns="">
      <p:transition spd="slow" advTm="89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79712" y="332656"/>
            <a:ext cx="6912768" cy="124849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endParaRPr lang="ru-RU" sz="32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-9475" y="0"/>
            <a:ext cx="1438225" cy="6858000"/>
            <a:chOff x="-9475" y="0"/>
            <a:chExt cx="1438225" cy="6858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124971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2492896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17032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27685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18" y="0"/>
            <a:ext cx="1680267" cy="15339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CF8"/>
              </a:clrFrom>
              <a:clrTo>
                <a:srgbClr val="FDFC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17" y="5121625"/>
            <a:ext cx="1747465" cy="17544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59632" y="3098805"/>
            <a:ext cx="78843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Дякую  </a:t>
            </a:r>
            <a:r>
              <a:rPr lang="uk-UA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 увагу</a:t>
            </a:r>
            <a:r>
              <a:rPr lang="uk-UA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!</a:t>
            </a:r>
            <a:endParaRPr lang="ru-RU" sz="72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0623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29"/>
    </mc:Choice>
    <mc:Fallback xmlns="">
      <p:transition spd="slow" advTm="69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51720" y="260648"/>
            <a:ext cx="6624736" cy="989062"/>
          </a:xfrm>
        </p:spPr>
        <p:txBody>
          <a:bodyPr/>
          <a:lstStyle/>
          <a:p>
            <a:pPr marL="0" indent="0" algn="ctr">
              <a:buNone/>
            </a:pPr>
            <a:r>
              <a:rPr lang="uk-UA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uk-UA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63055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763"/>
    </mc:Choice>
    <mc:Fallback xmlns="">
      <p:transition spd="slow" advTm="147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7" y="1772816"/>
            <a:ext cx="8820473" cy="2448272"/>
          </a:xfrm>
        </p:spPr>
        <p:txBody>
          <a:bodyPr/>
          <a:lstStyle/>
          <a:p>
            <a:pPr marL="0" indent="0">
              <a:buNone/>
            </a:pPr>
            <a:r>
              <a:rPr lang="uk-UA" sz="8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uk-UA" sz="8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uk-UA" sz="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uk-UA" sz="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uk-UA" sz="8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uk-UA" sz="8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uk-UA" sz="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uk-UA" sz="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endParaRPr lang="ru-RU" sz="7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055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36"/>
    </mc:Choice>
    <mc:Fallback xmlns="">
      <p:transition spd="slow" advTm="38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6.1|2.3|2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4.6|5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2.1|3.6|3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heme/theme1.xml><?xml version="1.0" encoding="utf-8"?>
<a:theme xmlns:a="http://schemas.openxmlformats.org/drawingml/2006/main" name="Презентация-5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Презентация-5</Template>
  <TotalTime>310</TotalTime>
  <Words>200</Words>
  <Application>Microsoft Office PowerPoint</Application>
  <PresentationFormat>Экран (4:3)</PresentationFormat>
  <Paragraphs>49</Paragraphs>
  <Slides>8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Calibri</vt:lpstr>
      <vt:lpstr>Georgia</vt:lpstr>
      <vt:lpstr>Times New Roman</vt:lpstr>
      <vt:lpstr>Trebuchet MS</vt:lpstr>
      <vt:lpstr>Презентация-5</vt:lpstr>
      <vt:lpstr>Солоницівський   колегіум </vt:lpstr>
      <vt:lpstr>Тема, над якою  працюю: «Екологічне виховання молодших школярів»  </vt:lpstr>
      <vt:lpstr>Загальні   відомості</vt:lpstr>
      <vt:lpstr>Виховний захід на тему: «Твої таланти, Україно!»</vt:lpstr>
      <vt:lpstr>Літній табір</vt:lpstr>
      <vt:lpstr> </vt:lpstr>
      <vt:lpstr> </vt:lpstr>
      <vt:lpstr> 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Солоницівський   колегіум</dc:title>
  <dc:creator>Наталия</dc:creator>
  <cp:lastModifiedBy>DNA7 X86</cp:lastModifiedBy>
  <cp:revision>19</cp:revision>
  <dcterms:created xsi:type="dcterms:W3CDTF">2016-04-17T18:43:33Z</dcterms:created>
  <dcterms:modified xsi:type="dcterms:W3CDTF">2016-06-09T18:11:03Z</dcterms:modified>
</cp:coreProperties>
</file>